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0" r:id="rId6"/>
    <p:sldId id="4230" r:id="rId7"/>
    <p:sldId id="4235" r:id="rId8"/>
    <p:sldId id="4241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0"/>
            <p14:sldId id="4230"/>
            <p14:sldId id="4235"/>
            <p14:sldId id="4241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6" d="100"/>
          <a:sy n="106" d="100"/>
        </p:scale>
        <p:origin x="6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e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hyperlink" Target="https://www.linkedin.com/in/siddharthvaghasia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hyperlink" Target="https://www.linkedin.com/in/siddharthvaghasia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700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SPFx webpart to Test </a:t>
            </a:r>
            <a:r>
              <a:rPr lang="en-IN" sz="4000" dirty="0" err="1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PnPjs</a:t>
            </a:r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 SharePoint Methods</a:t>
            </a:r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sz="2448" dirty="0" err="1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pnpjsexplorer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Kunj Sangani(@sanganikunj)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2FC8E-5D92-4015-B856-1186496D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73" y="1709657"/>
            <a:ext cx="4737399" cy="40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3">
                    <a:lumMod val="75000"/>
                  </a:schemeClr>
                </a:solidFill>
              </a:rPr>
              <a:t>Siddharth</a:t>
            </a:r>
            <a:r>
              <a:rPr lang="en-IN" u="sng" dirty="0">
                <a:solidFill>
                  <a:schemeClr val="accent3">
                    <a:lumMod val="75000"/>
                  </a:schemeClr>
                </a:solidFill>
              </a:rPr>
              <a:t> Vaghasia</a:t>
            </a:r>
            <a:br>
              <a:rPr lang="en-IN" u="sng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6357390" cy="1022969"/>
          </a:xfrm>
        </p:spPr>
        <p:txBody>
          <a:bodyPr>
            <a:normAutofit/>
          </a:bodyPr>
          <a:lstStyle/>
          <a:p>
            <a:r>
              <a:rPr lang="en-IN" sz="1428" b="1" dirty="0"/>
              <a:t>Technical Consultant </a:t>
            </a:r>
            <a:r>
              <a:rPr lang="en-IN" sz="1428" dirty="0"/>
              <a:t>- SharePoint, Office 365, Azure, .NET, NODE JS</a:t>
            </a:r>
          </a:p>
          <a:p>
            <a:r>
              <a:rPr lang="en-IN" sz="1428" b="1" dirty="0">
                <a:solidFill>
                  <a:schemeClr val="tx1"/>
                </a:solidFill>
              </a:rPr>
              <a:t>Speaker | Blogger | PnP contributor | SharePoint stack overflow contributor</a:t>
            </a:r>
          </a:p>
          <a:p>
            <a:r>
              <a:rPr lang="en-IN" sz="1326" b="1" dirty="0">
                <a:solidFill>
                  <a:schemeClr val="tx1"/>
                </a:solidFill>
              </a:rPr>
              <a:t>C# Corner MVP | MCP | MCTS</a:t>
            </a:r>
            <a:endParaRPr lang="en-IN" sz="1428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2304" y="2991627"/>
            <a:ext cx="10636689" cy="2305086"/>
            <a:chOff x="1063251" y="4481017"/>
            <a:chExt cx="10429073" cy="2260093"/>
          </a:xfrm>
        </p:grpSpPr>
        <p:pic>
          <p:nvPicPr>
            <p:cNvPr id="1026" name="Picture 2" descr="Image result for website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>
                  <a:hlinkClick r:id="rId3"/>
                </a:rPr>
                <a:t>https://siddharthvaghasia.com</a:t>
              </a:r>
              <a:endParaRPr lang="en-IN" sz="1428" dirty="0"/>
            </a:p>
          </p:txBody>
        </p:sp>
        <p:pic>
          <p:nvPicPr>
            <p:cNvPr id="1032" name="Picture 8" descr="Image result for twitt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32" dirty="0"/>
                <a:t>@</a:t>
              </a:r>
              <a:r>
                <a:rPr lang="en-IN" sz="1632" dirty="0" err="1"/>
                <a:t>siddh_me</a:t>
              </a:r>
              <a:endParaRPr lang="en-IN" sz="1632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32" dirty="0" err="1"/>
                <a:t>siddharth-vaghasia</a:t>
              </a:r>
              <a:endParaRPr lang="en-IN" sz="1632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2041" y="5941010"/>
              <a:ext cx="2419350" cy="8001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>
                  <a:hlinkClick r:id="rId7"/>
                </a:rPr>
                <a:t>https://c-sharpcorner.com/members/siddharth-vaghasia</a:t>
              </a:r>
              <a:endParaRPr lang="en-IN" sz="1428" dirty="0"/>
            </a:p>
          </p:txBody>
        </p:sp>
        <p:pic>
          <p:nvPicPr>
            <p:cNvPr id="2050" name="Picture 2" descr="Image result for c- csharp corner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email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394" y="5497134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881623" y="5497134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/>
                <a:t>siddh.vaghasia@gmail.com</a:t>
              </a:r>
            </a:p>
          </p:txBody>
        </p:sp>
        <p:pic>
          <p:nvPicPr>
            <p:cNvPr id="2054" name="Picture 6" descr="Image result for linked in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28" dirty="0">
                  <a:hlinkClick r:id="rId11"/>
                </a:rPr>
                <a:t>https://www.linkedin.com/in/siddharthvaghasia</a:t>
              </a:r>
              <a:endParaRPr lang="en-IN" sz="1428" dirty="0"/>
            </a:p>
          </p:txBody>
        </p:sp>
        <p:pic>
          <p:nvPicPr>
            <p:cNvPr id="2056" name="Picture 8" descr="Image result for facebook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051" y="5997571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396263" y="5955607"/>
              <a:ext cx="2120452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36" dirty="0" err="1"/>
                <a:t>siddharth.vaghasia</a:t>
              </a:r>
              <a:endParaRPr lang="en-IN" sz="1836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02" y="395300"/>
            <a:ext cx="2083366" cy="16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93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dirty="0" err="1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pnpjsexplorer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  <a:cs typeface="Roboto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SPFx webpart to Test </a:t>
            </a:r>
            <a:r>
              <a:rPr lang="en-IN" dirty="0" err="1">
                <a:solidFill>
                  <a:schemeClr val="tx1"/>
                </a:solidFill>
                <a:latin typeface="Proxima Nova Semibold" panose="02000506030000020004" pitchFamily="50" charset="0"/>
              </a:rPr>
              <a:t>PnPjs</a:t>
            </a:r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 SharePoint Methods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https://github.com/pnp/sp-dev-fx-webparts/tree/master/samples/react-pnpjsexplorer</a:t>
            </a:r>
            <a:endParaRPr lang="en-US" u="sng" dirty="0"/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1393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Most of the SharePoint developers are using PnP JS to develop SPFx solutions.</a:t>
            </a:r>
          </a:p>
          <a:p>
            <a:r>
              <a:rPr lang="en-IN" sz="2400" b="1" dirty="0"/>
              <a:t>During the development, there are times when we wanted to know what properties/attributes will be returned in response</a:t>
            </a:r>
          </a:p>
          <a:p>
            <a:r>
              <a:rPr lang="en-IN" sz="2400" b="1" dirty="0"/>
              <a:t>To get these details, we either use console.log to log response or debug the JavaScript and check what properties/attributes are returned etc</a:t>
            </a:r>
          </a:p>
          <a:p>
            <a:r>
              <a:rPr lang="en-IN" sz="2400" b="1" dirty="0"/>
              <a:t>This web part can be used so that we can quickly test any SharePoint REST API methods using PnP JS.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A80C77C-EA94-4D57-9D0B-B4885DC7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302140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DA1B9E3-E0FA-411C-ABB7-37FBF46FB6DB}"/>
              </a:ext>
            </a:extLst>
          </p:cNvPr>
          <p:cNvSpPr txBox="1">
            <a:spLocks/>
          </p:cNvSpPr>
          <p:nvPr/>
        </p:nvSpPr>
        <p:spPr>
          <a:xfrm>
            <a:off x="157842" y="1219715"/>
            <a:ext cx="11677490" cy="36194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Utility Web Part for Developers </a:t>
            </a:r>
          </a:p>
          <a:p>
            <a:r>
              <a:rPr lang="en-IN" sz="2400" dirty="0"/>
              <a:t>Test PnP JS SharePoint package methods</a:t>
            </a:r>
          </a:p>
          <a:p>
            <a:r>
              <a:rPr lang="en-IN" sz="2400" dirty="0"/>
              <a:t>Response will be displayed in a code format.</a:t>
            </a:r>
          </a:p>
          <a:p>
            <a:r>
              <a:rPr lang="en-IN" sz="2400" dirty="0"/>
              <a:t>By default, it will run in context of current site collection</a:t>
            </a:r>
          </a:p>
          <a:p>
            <a:r>
              <a:rPr lang="en-IN" sz="2400" dirty="0"/>
              <a:t>Optional option to enter different site collection or sub site </a:t>
            </a:r>
            <a:r>
              <a:rPr lang="en-IN" sz="2400" dirty="0" err="1"/>
              <a:t>url</a:t>
            </a:r>
            <a:r>
              <a:rPr lang="en-IN" sz="2400" dirty="0"/>
              <a:t> to set PnP JS context to different </a:t>
            </a:r>
            <a:r>
              <a:rPr lang="en-IN" sz="2400" dirty="0" err="1"/>
              <a:t>url</a:t>
            </a:r>
            <a:r>
              <a:rPr lang="en-IN" sz="2400" dirty="0"/>
              <a:t> (other than current context)</a:t>
            </a:r>
          </a:p>
          <a:p>
            <a:r>
              <a:rPr lang="en-IN" sz="2400" dirty="0"/>
              <a:t>Support for Get and Post methods.</a:t>
            </a:r>
          </a:p>
          <a:p>
            <a:r>
              <a:rPr lang="en-IN" sz="2400" dirty="0"/>
              <a:t>Option to see some examples which can be copied and tested just by changing list/libraries/column names.</a:t>
            </a:r>
          </a:p>
        </p:txBody>
      </p:sp>
    </p:spTree>
    <p:extLst>
      <p:ext uri="{BB962C8B-B14F-4D97-AF65-F5344CB8AC3E}">
        <p14:creationId xmlns:p14="http://schemas.microsoft.com/office/powerpoint/2010/main" val="14505725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60E7C8B-74CF-4F13-95CB-42232D9443EE}"/>
              </a:ext>
            </a:extLst>
          </p:cNvPr>
          <p:cNvGrpSpPr/>
          <p:nvPr/>
        </p:nvGrpSpPr>
        <p:grpSpPr>
          <a:xfrm>
            <a:off x="652304" y="2991627"/>
            <a:ext cx="10636689" cy="2305086"/>
            <a:chOff x="1063251" y="4481017"/>
            <a:chExt cx="10429073" cy="2260093"/>
          </a:xfrm>
        </p:grpSpPr>
        <p:pic>
          <p:nvPicPr>
            <p:cNvPr id="65" name="Picture 2" descr="Image result for website icon">
              <a:extLst>
                <a:ext uri="{FF2B5EF4-FFF2-40B4-BE49-F238E27FC236}">
                  <a16:creationId xmlns:a16="http://schemas.microsoft.com/office/drawing/2014/main" id="{019F9B83-8E55-44EC-989A-0AD5462B3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EF620E-33A5-4B3C-B756-39A2023FD4EA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>
                  <a:hlinkClick r:id="rId3"/>
                </a:rPr>
                <a:t>https://siddharthvaghasia.com</a:t>
              </a:r>
              <a:endParaRPr lang="en-IN" sz="1428" dirty="0"/>
            </a:p>
          </p:txBody>
        </p:sp>
        <p:pic>
          <p:nvPicPr>
            <p:cNvPr id="86" name="Picture 8" descr="Image result for twitter icon">
              <a:extLst>
                <a:ext uri="{FF2B5EF4-FFF2-40B4-BE49-F238E27FC236}">
                  <a16:creationId xmlns:a16="http://schemas.microsoft.com/office/drawing/2014/main" id="{C09561D6-D7A7-48DE-B59E-86969A5EC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4" descr="Related image">
              <a:extLst>
                <a:ext uri="{FF2B5EF4-FFF2-40B4-BE49-F238E27FC236}">
                  <a16:creationId xmlns:a16="http://schemas.microsoft.com/office/drawing/2014/main" id="{B5ED5CC2-7963-4995-A784-D36AE2EA7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F5250B-3DAF-45B8-BD78-53A8F6FD30BB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32" dirty="0"/>
                <a:t>@</a:t>
              </a:r>
              <a:r>
                <a:rPr lang="en-IN" sz="1632" dirty="0" err="1"/>
                <a:t>siddh_me</a:t>
              </a:r>
              <a:endParaRPr lang="en-IN" sz="1632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6882E4-48D7-4677-B1C6-D99A89F2AD5A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32" dirty="0" err="1"/>
                <a:t>siddharth-vaghasia</a:t>
              </a:r>
              <a:endParaRPr lang="en-IN" sz="1632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A85B30D-1335-4149-9738-7A26C663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2041" y="5941010"/>
              <a:ext cx="2419350" cy="8001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3D54B1-BD66-484F-970F-3C9D18CD95FD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>
                  <a:hlinkClick r:id="rId7"/>
                </a:rPr>
                <a:t>https://c-sharpcorner.com/members/siddharth-vaghasia</a:t>
              </a:r>
              <a:endParaRPr lang="en-IN" sz="1428" dirty="0"/>
            </a:p>
          </p:txBody>
        </p:sp>
        <p:pic>
          <p:nvPicPr>
            <p:cNvPr id="92" name="Picture 2" descr="Image result for c- csharp corner logo">
              <a:extLst>
                <a:ext uri="{FF2B5EF4-FFF2-40B4-BE49-F238E27FC236}">
                  <a16:creationId xmlns:a16="http://schemas.microsoft.com/office/drawing/2014/main" id="{7B58EF47-3EBB-4D6C-9170-CAE4F0BAF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mage result for email icon">
              <a:extLst>
                <a:ext uri="{FF2B5EF4-FFF2-40B4-BE49-F238E27FC236}">
                  <a16:creationId xmlns:a16="http://schemas.microsoft.com/office/drawing/2014/main" id="{FEE0D00F-3680-43D6-B4AF-334C80169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394" y="5497134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CD8C1E2-4367-41A1-A83C-DF731EDE6371}"/>
                </a:ext>
              </a:extLst>
            </p:cNvPr>
            <p:cNvSpPr txBox="1"/>
            <p:nvPr/>
          </p:nvSpPr>
          <p:spPr>
            <a:xfrm>
              <a:off x="5881623" y="5497134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8" dirty="0"/>
                <a:t>siddh.vaghasia@gmail.com</a:t>
              </a:r>
            </a:p>
          </p:txBody>
        </p:sp>
        <p:pic>
          <p:nvPicPr>
            <p:cNvPr id="95" name="Picture 6" descr="Image result for linked in icon">
              <a:extLst>
                <a:ext uri="{FF2B5EF4-FFF2-40B4-BE49-F238E27FC236}">
                  <a16:creationId xmlns:a16="http://schemas.microsoft.com/office/drawing/2014/main" id="{BD0EBB63-9485-4B5A-BA1B-B3A3EB687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959FAFC-ED24-480F-8C14-46D62930F8A3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28" dirty="0">
                  <a:hlinkClick r:id="rId11"/>
                </a:rPr>
                <a:t>https://www.linkedin.com/in/siddharthvaghasia</a:t>
              </a:r>
              <a:endParaRPr lang="en-IN" sz="1428" dirty="0"/>
            </a:p>
          </p:txBody>
        </p:sp>
        <p:pic>
          <p:nvPicPr>
            <p:cNvPr id="97" name="Picture 8" descr="Image result for facebook icon">
              <a:extLst>
                <a:ext uri="{FF2B5EF4-FFF2-40B4-BE49-F238E27FC236}">
                  <a16:creationId xmlns:a16="http://schemas.microsoft.com/office/drawing/2014/main" id="{50E4286D-7D8E-4EC4-902A-91460B3EB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051" y="5997571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EB251B-50E2-423A-A425-7CB2A30FDD5A}"/>
                </a:ext>
              </a:extLst>
            </p:cNvPr>
            <p:cNvSpPr/>
            <p:nvPr/>
          </p:nvSpPr>
          <p:spPr>
            <a:xfrm>
              <a:off x="1396263" y="5955607"/>
              <a:ext cx="2120452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36" dirty="0" err="1"/>
                <a:t>siddharth.vaghasia</a:t>
              </a:r>
              <a:endParaRPr lang="en-IN" sz="1836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6572</TotalTime>
  <Words>373</Words>
  <Application>Microsoft Office PowerPoint</Application>
  <PresentationFormat>Custom</PresentationFormat>
  <Paragraphs>84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Siddharth Vaghasia </vt:lpstr>
      <vt:lpstr>react-pnpjsexplorer</vt:lpstr>
      <vt:lpstr>PowerPoint Presentation</vt:lpstr>
      <vt:lpstr>Summary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204</cp:revision>
  <dcterms:created xsi:type="dcterms:W3CDTF">2016-10-31T09:14:56Z</dcterms:created>
  <dcterms:modified xsi:type="dcterms:W3CDTF">2020-09-24T13:20:29Z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